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Lato" panose="020B0604020202020204" pitchFamily="34" charset="0"/>
      <p:regular r:id="rId9"/>
      <p:bold r:id="rId10"/>
      <p:italic r:id="rId11"/>
      <p:boldItalic r:id="rId12"/>
    </p:embeddedFont>
    <p:embeddedFont>
      <p:font typeface="Raleway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203" d="100"/>
          <a:sy n="203" d="100"/>
        </p:scale>
        <p:origin x="192" y="7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10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10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-GB"/>
              <a:t>Not much to say here.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-GB"/>
              <a:t>Positive and Negative Testing - with respect to valid and invalid logins.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-GB"/>
              <a:t>Blackbox Testing, insomuch that we didn’t have the backend code.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-GB"/>
              <a:t>Manual Testing - it’s difficult to get a sense of the website without this step. Before coding, I would go through the website. 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-GB"/>
              <a:t>Automation Testing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f88252dc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f88252dc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Speak about each defect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Talk about why you chose critical or minor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8302458935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8302458935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-GB" b="1"/>
              <a:t>Equivalence Partitioning </a:t>
            </a:r>
            <a:r>
              <a:rPr lang="en-GB"/>
              <a:t>- ryeGuy was generally selected for assignments because he was the first value. Defect and test case additions or removals typically extended to first entries or last entries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-GB" b="1"/>
              <a:t>Gherkin Statements</a:t>
            </a:r>
            <a:r>
              <a:rPr lang="en-GB"/>
              <a:t> - There was a lot of redundancy with respect to coding. I think there would have been a better way to balance Gherkin readability with streamlining code.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8302458935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8302458935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f88252dc4_0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f88252dc4_0_1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6" name="Google Shape;116;p11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1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1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" name="Google Shape;124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6" name="Google Shape;126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9" name="Google Shape;129;p12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2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2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6" name="Google Shape;136;p13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3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3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4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7" name="Google Shape;147;p1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" name="Google Shape;153;p1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1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1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1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9" name="Google Shape;169;p1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1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1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" name="Google Shape;31;p3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32;p3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3;p3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42;p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43;p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" name="Google Shape;53;p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55;p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6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6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6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7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" name="Google Shape;69;p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8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" name="Google Shape;83;p8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8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8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4" name="Google Shape;94;p9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9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9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1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6" name="Google Shape;106;p10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0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0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48909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Revature</a:t>
            </a:r>
            <a:endParaRPr sz="48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Project One</a:t>
            </a:r>
            <a:endParaRPr sz="4800">
              <a:solidFill>
                <a:srgbClr val="000000"/>
              </a:solidFill>
            </a:endParaRPr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1"/>
          </p:nvPr>
        </p:nvSpPr>
        <p:spPr>
          <a:xfrm>
            <a:off x="729563" y="2998272"/>
            <a:ext cx="48909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/>
              <a:t>Corey Miller - Fall 2022</a:t>
            </a:r>
            <a:endParaRPr sz="14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636600" cy="5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Types of Testing</a:t>
            </a:r>
            <a:endParaRPr/>
          </a:p>
        </p:txBody>
      </p:sp>
      <p:sp>
        <p:nvSpPr>
          <p:cNvPr id="183" name="Google Shape;183;p19"/>
          <p:cNvSpPr txBox="1">
            <a:spLocks noGrp="1"/>
          </p:cNvSpPr>
          <p:nvPr>
            <p:ph type="body" idx="1"/>
          </p:nvPr>
        </p:nvSpPr>
        <p:spPr>
          <a:xfrm>
            <a:off x="721225" y="1965150"/>
            <a:ext cx="3636600" cy="8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When testing for this project I used the following testing types introduced the past few weeks:</a:t>
            </a:r>
            <a:endParaRPr sz="1100"/>
          </a:p>
        </p:txBody>
      </p:sp>
      <p:sp>
        <p:nvSpPr>
          <p:cNvPr id="184" name="Google Shape;184;p19"/>
          <p:cNvSpPr txBox="1"/>
          <p:nvPr/>
        </p:nvSpPr>
        <p:spPr>
          <a:xfrm>
            <a:off x="734530" y="30831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01    | </a:t>
            </a:r>
            <a:r>
              <a:rPr lang="en-GB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E2E Testing</a:t>
            </a:r>
            <a:endParaRPr/>
          </a:p>
        </p:txBody>
      </p:sp>
      <p:sp>
        <p:nvSpPr>
          <p:cNvPr id="185" name="Google Shape;185;p19"/>
          <p:cNvSpPr txBox="1"/>
          <p:nvPr/>
        </p:nvSpPr>
        <p:spPr>
          <a:xfrm>
            <a:off x="734530" y="33444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02    |</a:t>
            </a:r>
            <a:r>
              <a:rPr lang="en-GB" sz="1000" b="1">
                <a:solidFill>
                  <a:srgbClr val="CCCCCC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solidFill>
                  <a:srgbClr val="53C6A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Positive vs Negative Testing</a:t>
            </a:r>
            <a:endParaRPr/>
          </a:p>
        </p:txBody>
      </p:sp>
      <p:sp>
        <p:nvSpPr>
          <p:cNvPr id="186" name="Google Shape;186;p19"/>
          <p:cNvSpPr txBox="1"/>
          <p:nvPr/>
        </p:nvSpPr>
        <p:spPr>
          <a:xfrm>
            <a:off x="734530" y="36057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03    |</a:t>
            </a:r>
            <a:r>
              <a:rPr lang="en-GB" sz="1000" b="1">
                <a:solidFill>
                  <a:srgbClr val="CCCCCC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Blackbox Testing</a:t>
            </a:r>
            <a:endParaRPr/>
          </a:p>
        </p:txBody>
      </p:sp>
      <p:sp>
        <p:nvSpPr>
          <p:cNvPr id="187" name="Google Shape;187;p19"/>
          <p:cNvSpPr txBox="1"/>
          <p:nvPr/>
        </p:nvSpPr>
        <p:spPr>
          <a:xfrm>
            <a:off x="734530" y="38670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04    |</a:t>
            </a:r>
            <a:r>
              <a:rPr lang="en-GB" sz="1000" b="1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Manual Testing</a:t>
            </a:r>
            <a:endParaRPr sz="10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p19"/>
          <p:cNvSpPr txBox="1"/>
          <p:nvPr/>
        </p:nvSpPr>
        <p:spPr>
          <a:xfrm>
            <a:off x="734530" y="412836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05    | </a:t>
            </a:r>
            <a:r>
              <a:rPr lang="en-GB" sz="1000">
                <a:solidFill>
                  <a:srgbClr val="53C6A1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Automation Testing</a:t>
            </a:r>
            <a:endParaRPr/>
          </a:p>
        </p:txBody>
      </p:sp>
      <p:pic>
        <p:nvPicPr>
          <p:cNvPr id="189" name="Google Shape;18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8200" y="587275"/>
            <a:ext cx="4395376" cy="4395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Defects Found</a:t>
            </a:r>
            <a:endParaRPr/>
          </a:p>
        </p:txBody>
      </p:sp>
      <p:sp>
        <p:nvSpPr>
          <p:cNvPr id="195" name="Google Shape;195;p20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1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196" name="Google Shape;196;p20"/>
          <p:cNvSpPr txBox="1">
            <a:spLocks noGrp="1"/>
          </p:cNvSpPr>
          <p:nvPr>
            <p:ph type="body" idx="1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 b="1"/>
              <a:t>Critical: </a:t>
            </a:r>
            <a:r>
              <a:rPr lang="en-GB" sz="1100"/>
              <a:t>User logs in with invalid password. There seems to be some discrepancy with respect to whether the password is valid or invalid in the documentation. </a:t>
            </a:r>
            <a:endParaRPr sz="1100"/>
          </a:p>
        </p:txBody>
      </p:sp>
      <p:sp>
        <p:nvSpPr>
          <p:cNvPr id="197" name="Google Shape;197;p20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2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198" name="Google Shape;198;p20"/>
          <p:cNvSpPr txBox="1">
            <a:spLocks noGrp="1"/>
          </p:cNvSpPr>
          <p:nvPr>
            <p:ph type="body" idx="1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 b="1"/>
              <a:t>Minor: </a:t>
            </a:r>
            <a:r>
              <a:rPr lang="en-GB" sz="1100"/>
              <a:t>If the length of form input (steps field) is too short according to the business rules for submitting defects, you will nevertheless receive a confirmation that it processed. </a:t>
            </a:r>
            <a:endParaRPr sz="1100"/>
          </a:p>
        </p:txBody>
      </p:sp>
      <p:sp>
        <p:nvSpPr>
          <p:cNvPr id="199" name="Google Shape;199;p20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3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200" name="Google Shape;200;p20"/>
          <p:cNvSpPr txBox="1">
            <a:spLocks noGrp="1"/>
          </p:cNvSpPr>
          <p:nvPr>
            <p:ph type="body" idx="1"/>
          </p:nvPr>
        </p:nvSpPr>
        <p:spPr>
          <a:xfrm>
            <a:off x="5536112" y="2073775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 b="1"/>
              <a:t>Minor: </a:t>
            </a:r>
            <a:r>
              <a:rPr lang="en-GB" sz="1100"/>
              <a:t>Manager cannot see pending defects if there are no pending defects to see. </a:t>
            </a:r>
            <a:endParaRPr sz="1100"/>
          </a:p>
        </p:txBody>
      </p:sp>
      <p:sp>
        <p:nvSpPr>
          <p:cNvPr id="201" name="Google Shape;201;p20"/>
          <p:cNvSpPr/>
          <p:nvPr/>
        </p:nvSpPr>
        <p:spPr>
          <a:xfrm>
            <a:off x="50908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4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202" name="Google Shape;202;p20"/>
          <p:cNvSpPr txBox="1">
            <a:spLocks noGrp="1"/>
          </p:cNvSpPr>
          <p:nvPr>
            <p:ph type="body" idx="1"/>
          </p:nvPr>
        </p:nvSpPr>
        <p:spPr>
          <a:xfrm>
            <a:off x="5536112" y="3307900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 b="1"/>
              <a:t>Minor: </a:t>
            </a:r>
            <a:r>
              <a:rPr lang="en-GB" sz="1100"/>
              <a:t>The Business rules require that the matrices page and test cases page read “Matrix Overivew” and “Test Case Overivew” accordingly. This appears to be a cosmetic problem and possibly an error on the part of the business rules.  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636600" cy="5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Considerations for Future Testing</a:t>
            </a:r>
            <a:endParaRPr/>
          </a:p>
        </p:txBody>
      </p:sp>
      <p:sp>
        <p:nvSpPr>
          <p:cNvPr id="208" name="Google Shape;208;p21"/>
          <p:cNvSpPr txBox="1"/>
          <p:nvPr/>
        </p:nvSpPr>
        <p:spPr>
          <a:xfrm>
            <a:off x="743951" y="2510365"/>
            <a:ext cx="3837600" cy="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01    | </a:t>
            </a:r>
            <a:r>
              <a:rPr lang="en-GB" sz="10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en-GB" sz="1000" dirty="0">
                <a:latin typeface="Lato"/>
                <a:ea typeface="Lato"/>
                <a:cs typeface="Lato"/>
                <a:sym typeface="Lato"/>
              </a:rPr>
              <a:t>More equivalence partitioning for selections</a:t>
            </a:r>
            <a:endParaRPr dirty="0"/>
          </a:p>
        </p:txBody>
      </p:sp>
      <p:sp>
        <p:nvSpPr>
          <p:cNvPr id="209" name="Google Shape;209;p21"/>
          <p:cNvSpPr txBox="1"/>
          <p:nvPr/>
        </p:nvSpPr>
        <p:spPr>
          <a:xfrm>
            <a:off x="739243" y="274811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02    |</a:t>
            </a:r>
            <a:r>
              <a:rPr lang="en-GB" sz="1000" b="1" dirty="0">
                <a:solidFill>
                  <a:srgbClr val="CCCCCC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 dirty="0">
                <a:solidFill>
                  <a:srgbClr val="53C6A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en-GB" sz="1000" dirty="0">
                <a:latin typeface="Lato"/>
                <a:ea typeface="Lato"/>
                <a:cs typeface="Lato"/>
                <a:sym typeface="Lato"/>
              </a:rPr>
              <a:t>Utilization of more variables in Gherkin statements</a:t>
            </a:r>
            <a:endParaRPr dirty="0"/>
          </a:p>
        </p:txBody>
      </p:sp>
      <p:pic>
        <p:nvPicPr>
          <p:cNvPr id="210" name="Google Shape;2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5525" y="1234225"/>
            <a:ext cx="4498468" cy="314892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1"/>
          <p:cNvSpPr txBox="1"/>
          <p:nvPr/>
        </p:nvSpPr>
        <p:spPr>
          <a:xfrm>
            <a:off x="734530" y="297671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03   |</a:t>
            </a:r>
            <a:r>
              <a:rPr lang="en-GB" sz="1000" b="1">
                <a:solidFill>
                  <a:srgbClr val="CCCCCC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solidFill>
                  <a:srgbClr val="53C6A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en-GB" sz="1000">
                <a:latin typeface="Lato"/>
                <a:ea typeface="Lato"/>
                <a:cs typeface="Lato"/>
                <a:sym typeface="Lato"/>
              </a:rPr>
              <a:t>Reviewing Test Data Ids (700, 800, 900)</a:t>
            </a:r>
            <a:endParaRPr/>
          </a:p>
        </p:txBody>
      </p:sp>
      <p:sp>
        <p:nvSpPr>
          <p:cNvPr id="212" name="Google Shape;212;p21"/>
          <p:cNvSpPr txBox="1"/>
          <p:nvPr/>
        </p:nvSpPr>
        <p:spPr>
          <a:xfrm>
            <a:off x="734530" y="3205310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04   |</a:t>
            </a:r>
            <a:r>
              <a:rPr lang="en-GB" sz="1000" b="1" dirty="0">
                <a:solidFill>
                  <a:srgbClr val="CCCCCC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 dirty="0">
                <a:solidFill>
                  <a:srgbClr val="53C6A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en-GB" sz="1000" dirty="0">
                <a:latin typeface="Lato"/>
                <a:ea typeface="Lato"/>
                <a:cs typeface="Lato"/>
                <a:sym typeface="Lato"/>
              </a:rPr>
              <a:t>Testing Documentation &amp; Feature File Redundancy</a:t>
            </a:r>
            <a:endParaRPr dirty="0"/>
          </a:p>
        </p:txBody>
      </p:sp>
      <p:sp>
        <p:nvSpPr>
          <p:cNvPr id="2" name="Google Shape;212;p21">
            <a:extLst>
              <a:ext uri="{FF2B5EF4-FFF2-40B4-BE49-F238E27FC236}">
                <a16:creationId xmlns:a16="http://schemas.microsoft.com/office/drawing/2014/main" id="{086B0B33-116D-EFAD-D500-25CF4379B050}"/>
              </a:ext>
            </a:extLst>
          </p:cNvPr>
          <p:cNvSpPr txBox="1"/>
          <p:nvPr/>
        </p:nvSpPr>
        <p:spPr>
          <a:xfrm>
            <a:off x="731385" y="3423694"/>
            <a:ext cx="3636600" cy="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05   |</a:t>
            </a:r>
            <a:r>
              <a:rPr lang="en-GB" sz="1000" b="1" dirty="0">
                <a:solidFill>
                  <a:srgbClr val="CCCCCC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 dirty="0">
                <a:solidFill>
                  <a:srgbClr val="53C6A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000" dirty="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en-GB" sz="1000" dirty="0">
                <a:latin typeface="Lato"/>
                <a:ea typeface="Lato"/>
                <a:cs typeface="Lato"/>
                <a:sym typeface="Lato"/>
              </a:rPr>
              <a:t>Boundary Analysis for Field Lengths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Things I’ve Learned</a:t>
            </a:r>
            <a:endParaRPr/>
          </a:p>
        </p:txBody>
      </p:sp>
      <p:sp>
        <p:nvSpPr>
          <p:cNvPr id="218" name="Google Shape;218;p22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1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219" name="Google Shape;219;p22"/>
          <p:cNvSpPr txBox="1">
            <a:spLocks noGrp="1"/>
          </p:cNvSpPr>
          <p:nvPr>
            <p:ph type="body" idx="1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 b="1"/>
              <a:t>Perhaps The Scenario Outline Is Wrong: </a:t>
            </a:r>
            <a:r>
              <a:rPr lang="en-GB" sz="1100"/>
              <a:t>What appeared to be spelling mistakes in the feature files yield a declaration of defect, even if it wouldn’t otherwise. </a:t>
            </a:r>
            <a:endParaRPr sz="1100"/>
          </a:p>
        </p:txBody>
      </p:sp>
      <p:sp>
        <p:nvSpPr>
          <p:cNvPr id="220" name="Google Shape;220;p22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2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221" name="Google Shape;221;p22"/>
          <p:cNvSpPr txBox="1">
            <a:spLocks noGrp="1"/>
          </p:cNvSpPr>
          <p:nvPr>
            <p:ph type="body" idx="1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 b="1"/>
              <a:t>Process Redundancy: </a:t>
            </a:r>
            <a:r>
              <a:rPr lang="en-GB" sz="1100"/>
              <a:t>Listing test steps is fairly comparable to writing feature files. Many Gherkin statement implementations are comparable. It’d be good to have this in mind while working through the process </a:t>
            </a:r>
            <a:endParaRPr sz="1100"/>
          </a:p>
        </p:txBody>
      </p:sp>
      <p:sp>
        <p:nvSpPr>
          <p:cNvPr id="222" name="Google Shape;222;p22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3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223" name="Google Shape;223;p22"/>
          <p:cNvSpPr txBox="1">
            <a:spLocks noGrp="1"/>
          </p:cNvSpPr>
          <p:nvPr>
            <p:ph type="body" idx="1"/>
          </p:nvPr>
        </p:nvSpPr>
        <p:spPr>
          <a:xfrm>
            <a:off x="5536112" y="2073775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 b="1"/>
              <a:t>Layered Approach Is Beneficial: </a:t>
            </a:r>
            <a:r>
              <a:rPr lang="en-GB" sz="1100"/>
              <a:t>It was nice to review individual feature files, manual test them, and code automation individually, and progress toward the automation working as a whole. </a:t>
            </a:r>
            <a:endParaRPr sz="1100"/>
          </a:p>
        </p:txBody>
      </p:sp>
      <p:sp>
        <p:nvSpPr>
          <p:cNvPr id="224" name="Google Shape;224;p22"/>
          <p:cNvSpPr/>
          <p:nvPr/>
        </p:nvSpPr>
        <p:spPr>
          <a:xfrm>
            <a:off x="50908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4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225" name="Google Shape;225;p22"/>
          <p:cNvSpPr txBox="1">
            <a:spLocks noGrp="1"/>
          </p:cNvSpPr>
          <p:nvPr>
            <p:ph type="body" idx="1"/>
          </p:nvPr>
        </p:nvSpPr>
        <p:spPr>
          <a:xfrm>
            <a:off x="5536112" y="3307900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 b="1"/>
              <a:t>Importance of Writing Good HTML: </a:t>
            </a:r>
            <a:r>
              <a:rPr lang="en-GB" sz="1100"/>
              <a:t>The project showcased how important and beneficial it is to name important web elements. </a:t>
            </a:r>
            <a:endParaRPr sz="1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489</Words>
  <Application>Microsoft Office PowerPoint</Application>
  <PresentationFormat>On-screen Show (16:9)</PresentationFormat>
  <Paragraphs>44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Lato</vt:lpstr>
      <vt:lpstr>Arial</vt:lpstr>
      <vt:lpstr>Raleway</vt:lpstr>
      <vt:lpstr>Streamline</vt:lpstr>
      <vt:lpstr>Revature Project One</vt:lpstr>
      <vt:lpstr>Types of Testing</vt:lpstr>
      <vt:lpstr>Defects Found</vt:lpstr>
      <vt:lpstr>Considerations for Future Testing</vt:lpstr>
      <vt:lpstr>Things I’ve Learned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Revature Project One</dc:title>
  <cp:lastModifiedBy>Corey Miller</cp:lastModifiedBy>
  <cp:revision>1</cp:revision>
  <dcterms:modified xsi:type="dcterms:W3CDTF">2022-11-04T13:46:55Z</dcterms:modified>
</cp:coreProperties>
</file>